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5" r:id="rId4"/>
    <p:sldId id="266" r:id="rId5"/>
    <p:sldId id="260" r:id="rId6"/>
    <p:sldId id="261" r:id="rId7"/>
    <p:sldId id="259" r:id="rId8"/>
    <p:sldId id="258" r:id="rId9"/>
    <p:sldId id="262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DB5D-54EE-4CEE-B7AA-8B74C958CE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GoldDigger.com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4D0491-7F82-4F6F-A8E8-D6F6D06AB6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Brian, Zack, &amp; Mike</a:t>
            </a:r>
          </a:p>
        </p:txBody>
      </p:sp>
    </p:spTree>
    <p:extLst>
      <p:ext uri="{BB962C8B-B14F-4D97-AF65-F5344CB8AC3E}">
        <p14:creationId xmlns:p14="http://schemas.microsoft.com/office/powerpoint/2010/main" val="107240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CC737-3AFB-475E-9C1B-54B1B55F7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RESULTS.PHP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E8B2CC-161E-4F98-92DA-88486559B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9163" y="1685087"/>
            <a:ext cx="6875385" cy="485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16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BFB5C-0960-4B2C-BDDF-BD5F126EE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F293AC8-7184-4A77-9683-80D546A21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9960" y="3075709"/>
            <a:ext cx="8344432" cy="115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85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93E99-612F-4737-8BBF-6434F0C46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1BF57-BEFE-4CF5-BD40-98BE773B5B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People who want to use the system can create accounts and find matches</a:t>
            </a:r>
          </a:p>
          <a:p>
            <a:r>
              <a:rPr lang="en-US" dirty="0"/>
              <a:t>User can log in and discover matches based on a score</a:t>
            </a:r>
          </a:p>
          <a:p>
            <a:pPr lvl="1"/>
            <a:r>
              <a:rPr lang="en-US" dirty="0"/>
              <a:t>The top three matches are displayed at first</a:t>
            </a:r>
          </a:p>
          <a:p>
            <a:pPr lvl="1"/>
            <a:r>
              <a:rPr lang="en-US" dirty="0"/>
              <a:t>If the user is not satisfied with the matches, they can click a button to display the next highest matches</a:t>
            </a:r>
          </a:p>
        </p:txBody>
      </p:sp>
    </p:spTree>
    <p:extLst>
      <p:ext uri="{BB962C8B-B14F-4D97-AF65-F5344CB8AC3E}">
        <p14:creationId xmlns:p14="http://schemas.microsoft.com/office/powerpoint/2010/main" val="19307470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6CBC2-4D26-4702-A18B-5813080FF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TESTS: </a:t>
            </a:r>
            <a:r>
              <a:rPr lang="en-US" dirty="0" err="1"/>
              <a:t>test.PHP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CD3EDEE-C108-42B3-93D2-8C75985842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1387" y="1854797"/>
            <a:ext cx="8426049" cy="438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128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E0F90-2857-4DF5-BCA4-31C4B46CA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TESTS: ZIPTEST.PHP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7EA830E-B882-494F-B34C-EEC4E0022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09088" y="1744369"/>
            <a:ext cx="6973824" cy="472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64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CB8DC-89E4-49D7-B018-1020E9C1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REGISTRATIONPAGE.HTML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C1461A5-6950-4E6C-AE63-095F84DAD5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2993" y="2157209"/>
            <a:ext cx="7926013" cy="3989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81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18F8B-E9D9-4456-9AB8-2CE0E0B1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CreateACCOUNT.PHP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62D16D-1EB4-4B17-88F9-49A7549C3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2298983"/>
            <a:ext cx="9906000" cy="3442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768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C8B14-5853-407F-8E6B-30F366728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LoginPage.HTML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1E3091-4961-4D71-A87C-9D19845308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563" y="1979825"/>
            <a:ext cx="8363964" cy="4234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2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A86CF-BF36-426D-BD4C-BD6FD647B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LoginPage.php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731B20-F991-41A0-8215-30B779597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7055" y="2403099"/>
            <a:ext cx="10857889" cy="31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204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1CF15-FC80-44E6-8938-574E7ACF9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RESULTS.PHP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B07BC2-7065-4D54-9534-0E5A56269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4359" y="2097088"/>
            <a:ext cx="8454589" cy="427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143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18</TotalTime>
  <Words>94</Words>
  <Application>Microsoft Office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GoldDigger.com</vt:lpstr>
      <vt:lpstr>Requirements</vt:lpstr>
      <vt:lpstr>TESTS: test.PHP</vt:lpstr>
      <vt:lpstr>TESTS: ZIPTEST.PHP</vt:lpstr>
      <vt:lpstr>REGISTRATIONPAGE.HTML</vt:lpstr>
      <vt:lpstr>CreateACCOUNT.PHP</vt:lpstr>
      <vt:lpstr>LoginPage.HTML</vt:lpstr>
      <vt:lpstr>LoginPage.php</vt:lpstr>
      <vt:lpstr>RESULTS.PHP</vt:lpstr>
      <vt:lpstr>RESULTS.PHP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GoldDigger.com</dc:title>
  <dc:creator>Brian Engel</dc:creator>
  <cp:lastModifiedBy>Brian Engel</cp:lastModifiedBy>
  <cp:revision>3</cp:revision>
  <dcterms:created xsi:type="dcterms:W3CDTF">2018-12-02T18:50:46Z</dcterms:created>
  <dcterms:modified xsi:type="dcterms:W3CDTF">2018-12-02T19:08:57Z</dcterms:modified>
</cp:coreProperties>
</file>

<file path=docProps/thumbnail.jpeg>
</file>